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582" autoAdjust="0"/>
  </p:normalViewPr>
  <p:slideViewPr>
    <p:cSldViewPr>
      <p:cViewPr varScale="1">
        <p:scale>
          <a:sx n="67" d="100"/>
          <a:sy n="6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E6CD7-51E8-41E2-AF1E-24EE445A837B}" type="datetimeFigureOut">
              <a:rPr lang="en-US" smtClean="0"/>
              <a:t>2/17/2013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4889-9837-4B91-886B-2B15E7F47E1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Exams weighted as follows: </a:t>
            </a:r>
          </a:p>
          <a:p>
            <a:r>
              <a:rPr lang="en-US" dirty="0" smtClean="0"/>
              <a:t>Marine mammal – 20%</a:t>
            </a:r>
          </a:p>
          <a:p>
            <a:r>
              <a:rPr lang="en-US" dirty="0" smtClean="0"/>
              <a:t>Sea turtle</a:t>
            </a:r>
            <a:r>
              <a:rPr lang="en-US" baseline="0" dirty="0" smtClean="0"/>
              <a:t> – 20%</a:t>
            </a:r>
          </a:p>
          <a:p>
            <a:r>
              <a:rPr lang="en-US" baseline="0" dirty="0" smtClean="0"/>
              <a:t>Fish/invertebrate identification – 20%</a:t>
            </a:r>
          </a:p>
          <a:p>
            <a:r>
              <a:rPr lang="en-US" baseline="0" dirty="0" smtClean="0"/>
              <a:t>FINAL covering all topics – 40%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4889-9837-4B91-886B-2B15E7F47E1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FD5166D-91F9-4F16-89CC-B8D1972D6157}" type="datetimeFigureOut">
              <a:rPr lang="en-US" smtClean="0"/>
              <a:pPr/>
              <a:t>2/17/2013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B4130B1-DAB6-41CE-9BAA-37E239E4FF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6480048" cy="2301240"/>
          </a:xfrm>
        </p:spPr>
        <p:txBody>
          <a:bodyPr>
            <a:normAutofit/>
          </a:bodyPr>
          <a:lstStyle/>
          <a:p>
            <a:pPr algn="l"/>
            <a:r>
              <a:rPr lang="en-US" sz="6000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WELCOME</a:t>
            </a:r>
            <a:endParaRPr lang="en-US" sz="6000" dirty="0">
              <a:ln w="50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Training Overview/Expectations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15 days –intense &amp; rigorous schedule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Range of topics: gear types, sampling duties, species ID, safety training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Lots of activities, homework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 e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xams – 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must pass with 70% 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overall proficiency</a:t>
            </a: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We expect everyone to pass - ask for help – we’re here for you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Raise your hand for questions – immediate answer or it’ll go to the ‘parking lot’ for later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Bathroom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Training Overview/Expectations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Schedule – posted on door – will 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change 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as we go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Introductions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Name</a:t>
            </a:r>
          </a:p>
          <a:p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Current Observers: What has surprised you the most about doing this job?</a:t>
            </a:r>
          </a:p>
          <a:p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Trainees: What’s your favorite fish &amp; why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</TotalTime>
  <Words>139</Words>
  <Application>Microsoft Office PowerPoint</Application>
  <PresentationFormat>On-screen Show (4:3)</PresentationFormat>
  <Paragraphs>23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Technic</vt:lpstr>
      <vt:lpstr>WELCOME</vt:lpstr>
      <vt:lpstr>Training Overview/Expectations</vt:lpstr>
      <vt:lpstr>Training Overview/Expectations</vt:lpstr>
      <vt:lpstr>Introductions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Kim Dietrich</dc:creator>
  <cp:lastModifiedBy>Kim Dietrich</cp:lastModifiedBy>
  <cp:revision>4</cp:revision>
  <dcterms:created xsi:type="dcterms:W3CDTF">2013-02-08T13:40:24Z</dcterms:created>
  <dcterms:modified xsi:type="dcterms:W3CDTF">2013-02-17T23:54:06Z</dcterms:modified>
</cp:coreProperties>
</file>